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63" r:id="rId5"/>
    <p:sldId id="258" r:id="rId6"/>
    <p:sldId id="261" r:id="rId7"/>
    <p:sldId id="259" r:id="rId8"/>
    <p:sldId id="260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86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o-RO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o-RO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079A-F66E-4BAD-B96C-0AB1283B11B8}" type="datetimeFigureOut">
              <a:rPr lang="ru-RU" smtClean="0"/>
              <a:t>20.01.2015</a:t>
            </a:fld>
            <a:endParaRPr lang="ro-RO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3A33-252C-4CD0-807A-26B6AB7E4BA3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o-RO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o-RO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079A-F66E-4BAD-B96C-0AB1283B11B8}" type="datetimeFigureOut">
              <a:rPr lang="ru-RU" smtClean="0"/>
              <a:t>20.01.2015</a:t>
            </a:fld>
            <a:endParaRPr lang="ro-RO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3A33-252C-4CD0-807A-26B6AB7E4BA3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o-RO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o-RO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079A-F66E-4BAD-B96C-0AB1283B11B8}" type="datetimeFigureOut">
              <a:rPr lang="ru-RU" smtClean="0"/>
              <a:t>20.01.2015</a:t>
            </a:fld>
            <a:endParaRPr lang="ro-RO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3A33-252C-4CD0-807A-26B6AB7E4BA3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o-RO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o-RO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079A-F66E-4BAD-B96C-0AB1283B11B8}" type="datetimeFigureOut">
              <a:rPr lang="ru-RU" smtClean="0"/>
              <a:t>20.01.2015</a:t>
            </a:fld>
            <a:endParaRPr lang="ro-RO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3A33-252C-4CD0-807A-26B6AB7E4BA3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o-RO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079A-F66E-4BAD-B96C-0AB1283B11B8}" type="datetimeFigureOut">
              <a:rPr lang="ru-RU" smtClean="0"/>
              <a:t>20.01.2015</a:t>
            </a:fld>
            <a:endParaRPr lang="ro-RO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3A33-252C-4CD0-807A-26B6AB7E4BA3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o-RO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o-RO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o-RO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079A-F66E-4BAD-B96C-0AB1283B11B8}" type="datetimeFigureOut">
              <a:rPr lang="ru-RU" smtClean="0"/>
              <a:t>20.01.2015</a:t>
            </a:fld>
            <a:endParaRPr lang="ro-RO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3A33-252C-4CD0-807A-26B6AB7E4BA3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o-RO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o-RO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o-RO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079A-F66E-4BAD-B96C-0AB1283B11B8}" type="datetimeFigureOut">
              <a:rPr lang="ru-RU" smtClean="0"/>
              <a:t>20.01.2015</a:t>
            </a:fld>
            <a:endParaRPr lang="ro-RO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3A33-252C-4CD0-807A-26B6AB7E4BA3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o-RO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079A-F66E-4BAD-B96C-0AB1283B11B8}" type="datetimeFigureOut">
              <a:rPr lang="ru-RU" smtClean="0"/>
              <a:t>20.01.2015</a:t>
            </a:fld>
            <a:endParaRPr lang="ro-RO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3A33-252C-4CD0-807A-26B6AB7E4BA3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079A-F66E-4BAD-B96C-0AB1283B11B8}" type="datetimeFigureOut">
              <a:rPr lang="ru-RU" smtClean="0"/>
              <a:t>20.01.2015</a:t>
            </a:fld>
            <a:endParaRPr lang="ro-RO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3A33-252C-4CD0-807A-26B6AB7E4BA3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o-RO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o-RO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079A-F66E-4BAD-B96C-0AB1283B11B8}" type="datetimeFigureOut">
              <a:rPr lang="ru-RU" smtClean="0"/>
              <a:t>20.01.2015</a:t>
            </a:fld>
            <a:endParaRPr lang="ro-RO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3A33-252C-4CD0-807A-26B6AB7E4BA3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o-RO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079A-F66E-4BAD-B96C-0AB1283B11B8}" type="datetimeFigureOut">
              <a:rPr lang="ru-RU" smtClean="0"/>
              <a:t>20.01.2015</a:t>
            </a:fld>
            <a:endParaRPr lang="ro-RO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3A33-252C-4CD0-807A-26B6AB7E4BA3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o-RO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o-RO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C079A-F66E-4BAD-B96C-0AB1283B11B8}" type="datetimeFigureOut">
              <a:rPr lang="ru-RU" smtClean="0"/>
              <a:t>20.01.2015</a:t>
            </a:fld>
            <a:endParaRPr lang="ro-RO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3A33-252C-4CD0-807A-26B6AB7E4BA3}" type="slidenum">
              <a:rPr lang="ro-RO" smtClean="0"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FOTO Caritas\caritas 2004\stauceni\stauTITANIC 281104 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809583"/>
            <a:ext cx="4214842" cy="56197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214290"/>
            <a:ext cx="3786182" cy="3143272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err="1" smtClean="0"/>
              <a:t>Visitig</a:t>
            </a:r>
            <a:r>
              <a:rPr lang="en-US" b="1" dirty="0" smtClean="0"/>
              <a:t> Moldavian “</a:t>
            </a:r>
            <a:r>
              <a:rPr lang="ro-RO" b="1" dirty="0" smtClean="0"/>
              <a:t>Titanic</a:t>
            </a:r>
            <a:r>
              <a:rPr lang="en-US" b="1" dirty="0" smtClean="0"/>
              <a:t>” – the house of the </a:t>
            </a:r>
            <a:r>
              <a:rPr lang="en-US" b="1" dirty="0" smtClean="0">
                <a:solidFill>
                  <a:srgbClr val="FF0000"/>
                </a:solidFill>
              </a:rPr>
              <a:t>po</a:t>
            </a:r>
            <a:r>
              <a:rPr lang="en-US" b="1" dirty="0" smtClean="0"/>
              <a:t>or </a:t>
            </a:r>
            <a:r>
              <a:rPr lang="ro-RO" b="1" dirty="0" smtClean="0"/>
              <a:t>– </a:t>
            </a:r>
            <a:r>
              <a:rPr lang="en-US" b="1" dirty="0" smtClean="0"/>
              <a:t>Year 2004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2052" name="Picture 4" descr="D:\FOTO Caritas\caritas 2004\stauceni\stauceni 281104 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29006" cy="4572008"/>
          </a:xfrm>
          <a:prstGeom prst="rect">
            <a:avLst/>
          </a:prstGeom>
          <a:noFill/>
        </p:spPr>
      </p:pic>
      <p:pic>
        <p:nvPicPr>
          <p:cNvPr id="7" name="Picture 3" descr="D:\FOTO Caritas\caritas 2005\10 ani\schonborn\Chisinau 2005\foto 3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6781" y="3357586"/>
            <a:ext cx="4667251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Happy birthday, your Eminency!</a:t>
            </a:r>
            <a:endParaRPr lang="ro-RO" dirty="0"/>
          </a:p>
        </p:txBody>
      </p:sp>
      <p:pic>
        <p:nvPicPr>
          <p:cNvPr id="8194" name="Picture 2" descr="D:\FOTO Caritas\logo caritas craciu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034" y="1600200"/>
            <a:ext cx="434393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026" name="Picture 2" descr="D:\FOTO Caritas\caritas 2005\10 ani\10 ani 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-1429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</a:t>
            </a:r>
            <a:r>
              <a:rPr kumimoji="0" lang="ro-RO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2005 –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Celebrating 10 years of Caritas Moldova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2050" name="Picture 2" descr="D:\FOTO Caritas\caritas 2005\10 ani\schonborn\Chisinau 2005\foto 2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57150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</a:t>
            </a:r>
            <a:r>
              <a:rPr kumimoji="0" lang="ro-RO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2005 –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Celebrating 10 years of Caritas Moldova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FOTO Caritas\caritas 2005\10 ani\schonborn\Chisinau 2005\foto 3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0"/>
            <a:ext cx="9191625" cy="68937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o-RO" b="1" dirty="0" err="1" smtClean="0">
                <a:solidFill>
                  <a:schemeClr val="bg1"/>
                </a:solidFill>
              </a:rPr>
              <a:t>Ma</a:t>
            </a:r>
            <a:r>
              <a:rPr lang="en-US" b="1" dirty="0">
                <a:solidFill>
                  <a:schemeClr val="bg1"/>
                </a:solidFill>
              </a:rPr>
              <a:t>y</a:t>
            </a:r>
            <a:r>
              <a:rPr lang="ro-RO" b="1" dirty="0" smtClean="0">
                <a:solidFill>
                  <a:schemeClr val="bg1"/>
                </a:solidFill>
              </a:rPr>
              <a:t> </a:t>
            </a:r>
            <a:r>
              <a:rPr lang="ro-RO" b="1" dirty="0" smtClean="0">
                <a:solidFill>
                  <a:schemeClr val="bg1"/>
                </a:solidFill>
              </a:rPr>
              <a:t>2005 </a:t>
            </a:r>
            <a:r>
              <a:rPr lang="ro-RO" b="1" dirty="0" smtClean="0">
                <a:solidFill>
                  <a:schemeClr val="bg1"/>
                </a:solidFill>
              </a:rPr>
              <a:t>– 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first stone for the homeless shelter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3074" name="Picture 2" descr="D:\FOTO Caritas\caritas 2005\10 ani\schonborn\Iasi_Chisinau 2005\foto 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-2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</a:t>
            </a:r>
            <a:r>
              <a:rPr kumimoji="0" lang="ro-RO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2005 – 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first stone for the homeless shelter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072198" cy="1143000"/>
          </a:xfrm>
        </p:spPr>
        <p:txBody>
          <a:bodyPr>
            <a:normAutofit fontScale="90000"/>
          </a:bodyPr>
          <a:lstStyle/>
          <a:p>
            <a:r>
              <a:rPr lang="ro-RO" b="1" dirty="0" smtClean="0"/>
              <a:t>6 </a:t>
            </a:r>
            <a:r>
              <a:rPr lang="en-US" b="1" dirty="0" err="1"/>
              <a:t>D</a:t>
            </a:r>
            <a:r>
              <a:rPr lang="ro-RO" b="1" dirty="0" err="1" smtClean="0"/>
              <a:t>ecemb</a:t>
            </a:r>
            <a:r>
              <a:rPr lang="en-US" b="1" dirty="0" smtClean="0"/>
              <a:t>e</a:t>
            </a:r>
            <a:r>
              <a:rPr lang="ro-RO" b="1" dirty="0" smtClean="0"/>
              <a:t>r 2006</a:t>
            </a:r>
            <a:r>
              <a:rPr lang="en-US" b="1" dirty="0" smtClean="0"/>
              <a:t> – </a:t>
            </a:r>
            <a:br>
              <a:rPr lang="en-US" b="1" dirty="0" smtClean="0"/>
            </a:br>
            <a:r>
              <a:rPr lang="en-US" b="1" dirty="0" smtClean="0"/>
              <a:t>homeless center open to all </a:t>
            </a:r>
            <a:endParaRPr lang="ru-RU" b="1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32269"/>
            <a:ext cx="8138762" cy="5325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D:\FOTO Caritas\Caritas 2007\stefanus\stefanus deschidere 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9855" y="-24"/>
            <a:ext cx="3024145" cy="22681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098" name="Picture 2" descr="D:\FOTO Caritas\caritas 2014\Kalendar_2014_face_color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" y="1629156"/>
            <a:ext cx="7559040" cy="3599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5122" name="Picture 2" descr="D:\FOTO Caritas\Caritas 2007\stefanus\stefanus deschidere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D:\FOTO Caritas\caritas 2009\ribnita inaugurare\deschiderea ec ribnita\dechiderea centrului ribnita 03 iunie 2009 (3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28596" y="55007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June 2009 – a new house of hope for elderly,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Rabnita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Moldova </a:t>
            </a:r>
            <a:endParaRPr kumimoji="0" lang="ro-RO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29124" y="274638"/>
            <a:ext cx="4257676" cy="46545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Helping street children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in Tiraspol, Moldova </a:t>
            </a:r>
            <a:r>
              <a:rPr lang="en-US" dirty="0" smtClean="0"/>
              <a:t/>
            </a:r>
            <a:br>
              <a:rPr lang="en-US" dirty="0" smtClean="0"/>
            </a:br>
            <a:endParaRPr lang="ro-R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4143404" cy="58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786322"/>
            <a:ext cx="3000396" cy="74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60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Visitig Moldavian “Titanic” – the house of the poor – Year 2004 </vt:lpstr>
      <vt:lpstr>Слайд 2</vt:lpstr>
      <vt:lpstr>Слайд 3</vt:lpstr>
      <vt:lpstr>May 2005 –  first stone for the homeless shelter </vt:lpstr>
      <vt:lpstr>Слайд 5</vt:lpstr>
      <vt:lpstr>6 December 2006 –  homeless center open to all </vt:lpstr>
      <vt:lpstr>Слайд 7</vt:lpstr>
      <vt:lpstr>Слайд 8</vt:lpstr>
      <vt:lpstr>Helping street children  in Tiraspol, Moldova  </vt:lpstr>
      <vt:lpstr>Happy birthday, your Eminency!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Pc</cp:lastModifiedBy>
  <cp:revision>4</cp:revision>
  <dcterms:created xsi:type="dcterms:W3CDTF">2015-01-20T13:24:14Z</dcterms:created>
  <dcterms:modified xsi:type="dcterms:W3CDTF">2015-01-20T13:57:41Z</dcterms:modified>
</cp:coreProperties>
</file>